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xmlns="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OPARTGT017</a:t>
            </a:r>
            <a:r>
              <a:rPr lang="pl-PL" sz="2000" dirty="0"/>
              <a:t> </a:t>
            </a:r>
            <a:r>
              <a:rPr lang="en-US" sz="2000" dirty="0"/>
              <a:t>JIRAH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47827" y="102315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216275" y="94455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17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16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15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406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318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1177ft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297</a:t>
            </a:r>
            <a:r>
              <a:rPr lang="pl-PL" sz="1100" dirty="0"/>
              <a:t> / </a:t>
            </a:r>
            <a:r>
              <a:rPr lang="en-US" sz="1100" dirty="0"/>
              <a:t>1185ft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257</a:t>
            </a:r>
            <a:r>
              <a:rPr lang="pl-PL" sz="1100" dirty="0"/>
              <a:t> / </a:t>
            </a:r>
            <a:r>
              <a:rPr lang="en-US" sz="1100" dirty="0"/>
              <a:t>1190ft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234</a:t>
            </a:r>
            <a:r>
              <a:rPr lang="pl-PL" sz="1100" dirty="0"/>
              <a:t> / </a:t>
            </a:r>
            <a:r>
              <a:rPr lang="en-US" sz="1100" dirty="0"/>
              <a:t>1194ft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369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220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481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164</a:t>
            </a:r>
            <a:r>
              <a:rPr lang="pl-PL" sz="1100" dirty="0"/>
              <a:t> / </a:t>
            </a:r>
            <a:r>
              <a:rPr lang="en-US" sz="1100" dirty="0"/>
              <a:t>1182ft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492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139</a:t>
            </a:r>
            <a:r>
              <a:rPr lang="pl-PL" sz="1100" dirty="0"/>
              <a:t> / </a:t>
            </a:r>
            <a:r>
              <a:rPr lang="en-US" sz="1100" dirty="0"/>
              <a:t>1181ft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149</a:t>
            </a:r>
            <a:r>
              <a:rPr lang="pl-PL" sz="1100" dirty="0"/>
              <a:t> / </a:t>
            </a:r>
            <a:r>
              <a:rPr lang="en-US" sz="1100" dirty="0"/>
              <a:t>1191ft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123</a:t>
            </a:r>
            <a:r>
              <a:rPr lang="pl-PL" sz="1100" dirty="0"/>
              <a:t> / </a:t>
            </a:r>
            <a:r>
              <a:rPr lang="en-US" sz="1100" dirty="0"/>
              <a:t>1188ft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405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375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081</a:t>
            </a:r>
            <a:r>
              <a:rPr lang="pl-PL" sz="1100" dirty="0"/>
              <a:t> / </a:t>
            </a:r>
            <a:r>
              <a:rPr lang="en-US" sz="1100" dirty="0"/>
              <a:t>1202ft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358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01</a:t>
            </a:r>
            <a:r>
              <a:rPr lang="pl-PL" sz="1100" dirty="0"/>
              <a:t>.</a:t>
            </a:r>
            <a:r>
              <a:rPr lang="en-US" sz="1100" dirty="0"/>
              <a:t>263</a:t>
            </a:r>
            <a:r>
              <a:rPr lang="pl-PL" sz="1100" dirty="0"/>
              <a:t> E 3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58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/ </a:t>
            </a:r>
            <a:r>
              <a:rPr lang="en-US" sz="1100" dirty="0"/>
              <a:t>1183ft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Bomb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No CDC concerns.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36" name="Picture 1035" descr="Diagram, engineering drawing&#10;&#10;Description automatically generated">
            <a:extLst>
              <a:ext uri="{FF2B5EF4-FFF2-40B4-BE49-F238E27FC236}">
                <a16:creationId xmlns:a16="http://schemas.microsoft.com/office/drawing/2014/main" xmlns="" id="{62B5A3AD-D5E5-497B-8818-059A3DCB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8857" b="1820"/>
          <a:stretch/>
        </p:blipFill>
        <p:spPr>
          <a:xfrm>
            <a:off x="8715" y="776271"/>
            <a:ext cx="5706294" cy="3883712"/>
          </a:xfrm>
          <a:prstGeom prst="rect">
            <a:avLst/>
          </a:prstGeom>
        </p:spPr>
      </p:pic>
      <p:pic>
        <p:nvPicPr>
          <p:cNvPr id="7" name="Picture 6" descr="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xmlns="" id="{A4AE0420-A953-434A-B550-3A08192BB37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387" r="6861" b="6230"/>
          <a:stretch/>
        </p:blipFill>
        <p:spPr>
          <a:xfrm>
            <a:off x="0" y="771549"/>
            <a:ext cx="5705889" cy="38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6559826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7483</TotalTime>
  <Words>670</Words>
  <Application>Microsoft Office PowerPoint</Application>
  <PresentationFormat>Skjermfremvisning (16:9)</PresentationFormat>
  <Paragraphs>52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SYTGT017 JIRAH AMMUNITION FACTORY</vt:lpstr>
      <vt:lpstr>OPARTGT017 JIRAH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SYTGT017_JIRAH_SW_AMMUNITION_FACTORY</dc:title>
  <dc:creator>132nd Virtual Wing;VIS</dc:creator>
  <cp:lastModifiedBy>Neck</cp:lastModifiedBy>
  <cp:revision>419</cp:revision>
  <dcterms:created xsi:type="dcterms:W3CDTF">2019-03-12T22:01:00Z</dcterms:created>
  <dcterms:modified xsi:type="dcterms:W3CDTF">2022-06-09T20:39:32Z</dcterms:modified>
</cp:coreProperties>
</file>